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23F7C-AA7D-4276-B81D-876DE8B37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6A24B1-834B-4B5E-B793-D1C4F8F3A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45675-9827-4E49-B825-70EC65470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6255-0B2F-4923-A204-7E5D015AFDB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4A30E-FD02-4FD4-A627-29BE3F88D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199B2-C884-4967-AD21-F678BF484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00D-3454-481F-858C-FAA3BC7E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3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A68B9-32E8-4FA6-ACA6-903F080A0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FC2B9F-B121-488A-AF48-C4A4D1663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EDA4F-3AD7-43AF-AF19-B4FD7B19C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6255-0B2F-4923-A204-7E5D015AFDB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2DF78-8767-4E4E-A5E3-B18233587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4A6E7-6C41-4241-8710-DAADCCF91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00D-3454-481F-858C-FAA3BC7E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3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EFCAA6-0BB8-434B-A1A8-3EE5584F8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E2D3D-3410-4ABD-B8B1-C7C825B01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E6C91-9A37-4022-A9A5-A4ACADD9A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6255-0B2F-4923-A204-7E5D015AFDB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4E66B-7F4D-45EC-A9F6-7FC9FD61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00256-A078-49C1-B8CB-263D640E1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00D-3454-481F-858C-FAA3BC7E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6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6D81-ED6C-43F7-8D77-54F237612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7ABC2-4B7D-4B3A-A8BF-C3175C41A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08447-BCB8-4539-8810-60F37372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6255-0B2F-4923-A204-7E5D015AFDB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85211-41C8-4C0A-9DAD-4A8B22AE6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18E52-2037-4C5A-8219-BD0372147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00D-3454-481F-858C-FAA3BC7E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8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5E91F-21ED-4C01-84D8-4C4C3576B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3BCD6-9D8A-4A9B-8A17-793DA19C3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27E7B-9B2C-49B7-8071-F887D7D33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6255-0B2F-4923-A204-7E5D015AFDB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949B9-78B9-4DBC-BD72-B7E25A435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51854-BC1B-4C06-AA6F-CC265CCA2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00D-3454-481F-858C-FAA3BC7E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0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F599C-A295-44C0-87CF-20B4C2662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3E36-7D97-4F20-A536-74FFE6E97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2B1EB9-96EF-45A0-A45C-88B5265C5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C4C73D-98FA-45AE-9851-0E0ED413B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6255-0B2F-4923-A204-7E5D015AFDB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6FA5A-4CB1-4FCE-BEB7-0F96CCD3D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70427-88FC-4957-9577-6336AEC91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00D-3454-481F-858C-FAA3BC7E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D1470-F342-43B7-BB54-73AD6D080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5B320-6C24-4EEB-BC39-AC88389B4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02083-7792-4A65-82B7-5656B0128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992D8E-FCAA-445F-8D66-087E88BA8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933A31-29C4-4AA3-8775-BD5654FAF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42B9ED-D89A-46EA-95EB-EEF89973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6255-0B2F-4923-A204-7E5D015AFDB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6B5EF7-FE0B-4406-9E8E-C93547483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6EAC17-EBA8-4607-8D59-5D583250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00D-3454-481F-858C-FAA3BC7E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7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B11E3-1EA9-4B78-9F34-75E4D98B7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4E38-A74C-4DB7-BC51-656B5A9D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6255-0B2F-4923-A204-7E5D015AFDB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9C05A8-462F-4339-B8E1-09A46AA78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DD6CC2-1A49-482B-995A-BF84FF7B2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00D-3454-481F-858C-FAA3BC7E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1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571817-38D8-4D02-9546-F0027BA2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6255-0B2F-4923-A204-7E5D015AFDB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830D47-B7CA-41CB-8B0B-926A3DF88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3FC24-FE1F-4A48-81E1-573FF20D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00D-3454-481F-858C-FAA3BC7E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5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F212A-EAAD-44BF-B211-D8934E19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E1F99-792C-411D-9C12-3FAC62C58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D79F2-0219-4EEE-BD13-F22E847F4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2A71E-C12E-4C4B-80C5-760F3F30B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6255-0B2F-4923-A204-7E5D015AFDB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FCAC2-BA65-4E85-AD15-60AC65AC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ED6DC-51B0-4E10-AF81-4258E100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00D-3454-481F-858C-FAA3BC7E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0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BC72F-DE9F-4D79-A442-EAC6F7D67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2A35C2-3035-4AB9-AEE2-3CAFD210BA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2821BE-CE46-46E6-9056-FC32EDE45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671D9-DD8E-469C-AE6D-87634C991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6255-0B2F-4923-A204-7E5D015AFDB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1A60F-E5D3-4D5A-8F20-F509AE28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71998-3766-4D4B-8054-BB567ED20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00D-3454-481F-858C-FAA3BC7E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1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2239F6-2722-4F96-87B5-CEB626357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47EBD-4FEF-4039-83AB-BF8CAE788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370C8-87D9-421C-9D55-00FE0A5708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56255-0B2F-4923-A204-7E5D015AFDB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958FD-2C11-48CB-AC38-47F42934AB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36E27-B9E7-434A-8CA2-68DBA1EC2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400D-3454-481F-858C-FAA3BC7E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4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937942-F557-4D5D-96F8-698DF4AF98A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89840"/>
            <a:ext cx="6188760" cy="216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F0CA56-C352-469B-8F30-C038EACF4B27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3440"/>
            <a:ext cx="2203920" cy="18284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D9BCD9-A1D7-4F7D-8D9A-4E0ACF98B281}"/>
              </a:ext>
            </a:extLst>
          </p:cNvPr>
          <p:cNvSpPr txBox="1"/>
          <p:nvPr/>
        </p:nvSpPr>
        <p:spPr>
          <a:xfrm>
            <a:off x="3069360" y="973440"/>
            <a:ext cx="380484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5,000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2021/12/14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640 x 480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9429EA-BBBF-4A5A-8E8E-EBD8EE21017A}"/>
              </a:ext>
            </a:extLst>
          </p:cNvPr>
          <p:cNvSpPr txBox="1"/>
          <p:nvPr/>
        </p:nvSpPr>
        <p:spPr>
          <a:xfrm>
            <a:off x="685440" y="685440"/>
            <a:ext cx="61887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E3B503-3706-4E2E-8EED-FF34A610BA84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2981880"/>
            <a:ext cx="61887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8F95791-7885-4A4F-9B71-AC7F93E0E865}"/>
              </a:ext>
            </a:extLst>
          </p:cNvPr>
          <p:cNvSpPr txBox="1"/>
          <p:nvPr/>
        </p:nvSpPr>
        <p:spPr>
          <a:xfrm>
            <a:off x="5074200" y="29818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 dirty="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 dirty="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 dirty="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 dirty="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 dirty="0">
                <a:latin typeface="Courier New" panose="02070309020205020404" pitchFamily="49" charset="0"/>
              </a:rPr>
              <a:t>Process Time   : T1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297.15 sec.</a:t>
            </a:r>
          </a:p>
          <a:p>
            <a:pPr>
              <a:lnSpc>
                <a:spcPts val="1000"/>
              </a:lnSpc>
            </a:pPr>
            <a:r>
              <a:rPr lang="en-US" sz="900" dirty="0">
                <a:latin typeface="Courier New" panose="02070309020205020404" pitchFamily="49" charset="0"/>
              </a:rPr>
              <a:t>Real Time      : 300.00 sec.</a:t>
            </a:r>
          </a:p>
          <a:p>
            <a:pPr>
              <a:lnSpc>
                <a:spcPts val="1000"/>
              </a:lnSpc>
            </a:pPr>
            <a:r>
              <a:rPr lang="en-US" sz="900" dirty="0" err="1">
                <a:latin typeface="Courier New" panose="02070309020205020404" pitchFamily="49" charset="0"/>
              </a:rPr>
              <a:t>DeadTime</a:t>
            </a:r>
            <a:r>
              <a:rPr lang="en-US" sz="900" dirty="0">
                <a:latin typeface="Courier New" panose="02070309020205020404" pitchFamily="49" charset="0"/>
              </a:rPr>
              <a:t>       : 0.00 %</a:t>
            </a:r>
          </a:p>
          <a:p>
            <a:pPr>
              <a:lnSpc>
                <a:spcPts val="1000"/>
              </a:lnSpc>
            </a:pPr>
            <a:r>
              <a:rPr lang="en-US" sz="900" dirty="0">
                <a:latin typeface="Courier New" panose="02070309020205020404" pitchFamily="49" charset="0"/>
              </a:rPr>
              <a:t>Count Rate     : 101.00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4E50E0-2B4B-4837-B0C4-373EB16FA923}"/>
              </a:ext>
            </a:extLst>
          </p:cNvPr>
          <p:cNvSpPr txBox="1"/>
          <p:nvPr/>
        </p:nvSpPr>
        <p:spPr>
          <a:xfrm>
            <a:off x="685440" y="5904720"/>
            <a:ext cx="61887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 	O	Ni	Zr	In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001          	39.24	 	60.76	 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002          	35.61	0.69	63.59	0.10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003          	34.55	0.26	64.79	0.40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Average      	36.46	0.48	63.05	0.25</a:t>
            </a:r>
          </a:p>
          <a:p>
            <a:pPr>
              <a:lnSpc>
                <a:spcPts val="1000"/>
              </a:lnSpc>
            </a:pPr>
            <a:r>
              <a:rPr lang="fr-FR" sz="900">
                <a:latin typeface="Courier New" panose="02070309020205020404" pitchFamily="49" charset="0"/>
              </a:rPr>
              <a:t>Deviation    	2.46	0.30	2.07	0.21</a:t>
            </a:r>
            <a:endParaRPr lang="en-US" sz="9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115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2021-12-14T23:11:20Z</dcterms:created>
  <dcterms:modified xsi:type="dcterms:W3CDTF">2021-12-14T23:11:35Z</dcterms:modified>
</cp:coreProperties>
</file>